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47998-9A83-D646-B3C7-B05AF3990C9C}" v="1" dt="2022-04-21T19:12:24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bbs Clements" userId="ba436fdd-87a2-4e59-a5a9-08177714dc37" providerId="ADAL" clId="{69247998-9A83-D646-B3C7-B05AF3990C9C}"/>
    <pc:docChg chg="custSel modSld">
      <pc:chgData name="Babbs Clements" userId="ba436fdd-87a2-4e59-a5a9-08177714dc37" providerId="ADAL" clId="{69247998-9A83-D646-B3C7-B05AF3990C9C}" dt="2022-04-21T19:12:24.545" v="1"/>
      <pc:docMkLst>
        <pc:docMk/>
      </pc:docMkLst>
      <pc:sldChg chg="addSp delSp modSp mod">
        <pc:chgData name="Babbs Clements" userId="ba436fdd-87a2-4e59-a5a9-08177714dc37" providerId="ADAL" clId="{69247998-9A83-D646-B3C7-B05AF3990C9C}" dt="2022-04-21T19:12:24.545" v="1"/>
        <pc:sldMkLst>
          <pc:docMk/>
          <pc:sldMk cId="2606516871" sldId="266"/>
        </pc:sldMkLst>
        <pc:picChg chg="del">
          <ac:chgData name="Babbs Clements" userId="ba436fdd-87a2-4e59-a5a9-08177714dc37" providerId="ADAL" clId="{69247998-9A83-D646-B3C7-B05AF3990C9C}" dt="2022-04-21T19:12:19.610" v="0" actId="478"/>
          <ac:picMkLst>
            <pc:docMk/>
            <pc:sldMk cId="2606516871" sldId="266"/>
            <ac:picMk id="3" creationId="{32164FF7-83F7-A440-A520-88399B2E373F}"/>
          </ac:picMkLst>
        </pc:picChg>
        <pc:picChg chg="add mod">
          <ac:chgData name="Babbs Clements" userId="ba436fdd-87a2-4e59-a5a9-08177714dc37" providerId="ADAL" clId="{69247998-9A83-D646-B3C7-B05AF3990C9C}" dt="2022-04-21T19:12:24.545" v="1"/>
          <ac:picMkLst>
            <pc:docMk/>
            <pc:sldMk cId="2606516871" sldId="266"/>
            <ac:picMk id="4" creationId="{BE986A67-1C90-B445-85E5-B3B688474ADC}"/>
          </ac:picMkLst>
        </pc:picChg>
      </pc:sldChg>
    </pc:docChg>
  </pc:docChgLst>
  <pc:docChgLst>
    <pc:chgData name="Babbs Clements" userId="ba436fdd-87a2-4e59-a5a9-08177714dc37" providerId="ADAL" clId="{5BF05ED5-2E2A-2949-AF1D-76DC3E6ADAB2}"/>
    <pc:docChg chg="custSel modSld">
      <pc:chgData name="Babbs Clements" userId="ba436fdd-87a2-4e59-a5a9-08177714dc37" providerId="ADAL" clId="{5BF05ED5-2E2A-2949-AF1D-76DC3E6ADAB2}" dt="2022-02-09T22:58:26.909" v="14"/>
      <pc:docMkLst>
        <pc:docMk/>
      </pc:docMkLst>
      <pc:sldChg chg="addSp delSp modSp mod">
        <pc:chgData name="Babbs Clements" userId="ba436fdd-87a2-4e59-a5a9-08177714dc37" providerId="ADAL" clId="{5BF05ED5-2E2A-2949-AF1D-76DC3E6ADAB2}" dt="2022-01-31T16:23:01.007" v="1"/>
        <pc:sldMkLst>
          <pc:docMk/>
          <pc:sldMk cId="4091832090" sldId="256"/>
        </pc:sldMkLst>
        <pc:picChg chg="add mod">
          <ac:chgData name="Babbs Clements" userId="ba436fdd-87a2-4e59-a5a9-08177714dc37" providerId="ADAL" clId="{5BF05ED5-2E2A-2949-AF1D-76DC3E6ADAB2}" dt="2022-01-31T16:23:01.007" v="1"/>
          <ac:picMkLst>
            <pc:docMk/>
            <pc:sldMk cId="4091832090" sldId="256"/>
            <ac:picMk id="3" creationId="{8C5FE3E6-3DF9-0349-9A20-D828C48A7668}"/>
          </ac:picMkLst>
        </pc:picChg>
        <pc:picChg chg="del">
          <ac:chgData name="Babbs Clements" userId="ba436fdd-87a2-4e59-a5a9-08177714dc37" providerId="ADAL" clId="{5BF05ED5-2E2A-2949-AF1D-76DC3E6ADAB2}" dt="2022-01-31T16:22:53.957" v="0" actId="478"/>
          <ac:picMkLst>
            <pc:docMk/>
            <pc:sldMk cId="4091832090" sldId="256"/>
            <ac:picMk id="5" creationId="{8A2DBDD7-958A-B34F-B4E5-05B44452ACEB}"/>
          </ac:picMkLst>
        </pc:picChg>
      </pc:sldChg>
      <pc:sldChg chg="addSp delSp modSp mod">
        <pc:chgData name="Babbs Clements" userId="ba436fdd-87a2-4e59-a5a9-08177714dc37" providerId="ADAL" clId="{5BF05ED5-2E2A-2949-AF1D-76DC3E6ADAB2}" dt="2022-01-31T16:23:11.025" v="3"/>
        <pc:sldMkLst>
          <pc:docMk/>
          <pc:sldMk cId="2994761952" sldId="258"/>
        </pc:sldMkLst>
        <pc:picChg chg="add mod">
          <ac:chgData name="Babbs Clements" userId="ba436fdd-87a2-4e59-a5a9-08177714dc37" providerId="ADAL" clId="{5BF05ED5-2E2A-2949-AF1D-76DC3E6ADAB2}" dt="2022-01-31T16:23:11.025" v="3"/>
          <ac:picMkLst>
            <pc:docMk/>
            <pc:sldMk cId="2994761952" sldId="258"/>
            <ac:picMk id="3" creationId="{64A2E740-5041-654A-8979-E1ECDF24297F}"/>
          </ac:picMkLst>
        </pc:picChg>
        <pc:picChg chg="del">
          <ac:chgData name="Babbs Clements" userId="ba436fdd-87a2-4e59-a5a9-08177714dc37" providerId="ADAL" clId="{5BF05ED5-2E2A-2949-AF1D-76DC3E6ADAB2}" dt="2022-01-31T16:23:05.655" v="2" actId="478"/>
          <ac:picMkLst>
            <pc:docMk/>
            <pc:sldMk cId="2994761952" sldId="258"/>
            <ac:picMk id="5" creationId="{5938DB2F-86BD-5E40-A033-DB1202930734}"/>
          </ac:picMkLst>
        </pc:picChg>
      </pc:sldChg>
      <pc:sldChg chg="addSp delSp modSp mod">
        <pc:chgData name="Babbs Clements" userId="ba436fdd-87a2-4e59-a5a9-08177714dc37" providerId="ADAL" clId="{5BF05ED5-2E2A-2949-AF1D-76DC3E6ADAB2}" dt="2022-01-31T16:23:22.799" v="5"/>
        <pc:sldMkLst>
          <pc:docMk/>
          <pc:sldMk cId="4140603087" sldId="259"/>
        </pc:sldMkLst>
        <pc:picChg chg="del">
          <ac:chgData name="Babbs Clements" userId="ba436fdd-87a2-4e59-a5a9-08177714dc37" providerId="ADAL" clId="{5BF05ED5-2E2A-2949-AF1D-76DC3E6ADAB2}" dt="2022-01-31T16:23:19.460" v="4" actId="478"/>
          <ac:picMkLst>
            <pc:docMk/>
            <pc:sldMk cId="4140603087" sldId="259"/>
            <ac:picMk id="3" creationId="{ECCBBBB1-A389-974C-AEAB-504EB70D826F}"/>
          </ac:picMkLst>
        </pc:picChg>
        <pc:picChg chg="add mod">
          <ac:chgData name="Babbs Clements" userId="ba436fdd-87a2-4e59-a5a9-08177714dc37" providerId="ADAL" clId="{5BF05ED5-2E2A-2949-AF1D-76DC3E6ADAB2}" dt="2022-01-31T16:23:22.799" v="5"/>
          <ac:picMkLst>
            <pc:docMk/>
            <pc:sldMk cId="4140603087" sldId="259"/>
            <ac:picMk id="4" creationId="{75F33F88-E9FF-1743-B6DF-2105CF283FCA}"/>
          </ac:picMkLst>
        </pc:picChg>
      </pc:sldChg>
      <pc:sldChg chg="addSp delSp modSp mod">
        <pc:chgData name="Babbs Clements" userId="ba436fdd-87a2-4e59-a5a9-08177714dc37" providerId="ADAL" clId="{5BF05ED5-2E2A-2949-AF1D-76DC3E6ADAB2}" dt="2022-01-31T16:23:29.178" v="7"/>
        <pc:sldMkLst>
          <pc:docMk/>
          <pc:sldMk cId="969365961" sldId="260"/>
        </pc:sldMkLst>
        <pc:picChg chg="del">
          <ac:chgData name="Babbs Clements" userId="ba436fdd-87a2-4e59-a5a9-08177714dc37" providerId="ADAL" clId="{5BF05ED5-2E2A-2949-AF1D-76DC3E6ADAB2}" dt="2022-01-31T16:23:26.036" v="6" actId="478"/>
          <ac:picMkLst>
            <pc:docMk/>
            <pc:sldMk cId="969365961" sldId="260"/>
            <ac:picMk id="3" creationId="{1971B79C-66A4-364A-AAB6-AB7CDF44D926}"/>
          </ac:picMkLst>
        </pc:picChg>
        <pc:picChg chg="add mod">
          <ac:chgData name="Babbs Clements" userId="ba436fdd-87a2-4e59-a5a9-08177714dc37" providerId="ADAL" clId="{5BF05ED5-2E2A-2949-AF1D-76DC3E6ADAB2}" dt="2022-01-31T16:23:29.178" v="7"/>
          <ac:picMkLst>
            <pc:docMk/>
            <pc:sldMk cId="969365961" sldId="260"/>
            <ac:picMk id="4" creationId="{26D7FD9C-6110-E44B-833F-B8CB390D46DC}"/>
          </ac:picMkLst>
        </pc:picChg>
      </pc:sldChg>
      <pc:sldChg chg="addSp delSp modSp mod">
        <pc:chgData name="Babbs Clements" userId="ba436fdd-87a2-4e59-a5a9-08177714dc37" providerId="ADAL" clId="{5BF05ED5-2E2A-2949-AF1D-76DC3E6ADAB2}" dt="2022-02-09T22:58:26.909" v="14"/>
        <pc:sldMkLst>
          <pc:docMk/>
          <pc:sldMk cId="2443867721" sldId="264"/>
        </pc:sldMkLst>
        <pc:picChg chg="del mod">
          <ac:chgData name="Babbs Clements" userId="ba436fdd-87a2-4e59-a5a9-08177714dc37" providerId="ADAL" clId="{5BF05ED5-2E2A-2949-AF1D-76DC3E6ADAB2}" dt="2022-01-31T16:23:44.004" v="9" actId="478"/>
          <ac:picMkLst>
            <pc:docMk/>
            <pc:sldMk cId="2443867721" sldId="264"/>
            <ac:picMk id="3" creationId="{63801963-F938-8949-8328-05DB3BFF4B90}"/>
          </ac:picMkLst>
        </pc:picChg>
        <pc:picChg chg="add mod">
          <ac:chgData name="Babbs Clements" userId="ba436fdd-87a2-4e59-a5a9-08177714dc37" providerId="ADAL" clId="{5BF05ED5-2E2A-2949-AF1D-76DC3E6ADAB2}" dt="2022-02-09T22:58:26.909" v="14"/>
          <ac:picMkLst>
            <pc:docMk/>
            <pc:sldMk cId="2443867721" sldId="264"/>
            <ac:picMk id="3" creationId="{C7B66BB0-6464-8D45-9B98-DB7660BE63F7}"/>
          </ac:picMkLst>
        </pc:picChg>
        <pc:picChg chg="add del mod">
          <ac:chgData name="Babbs Clements" userId="ba436fdd-87a2-4e59-a5a9-08177714dc37" providerId="ADAL" clId="{5BF05ED5-2E2A-2949-AF1D-76DC3E6ADAB2}" dt="2022-02-09T22:58:23.541" v="13" actId="478"/>
          <ac:picMkLst>
            <pc:docMk/>
            <pc:sldMk cId="2443867721" sldId="264"/>
            <ac:picMk id="4" creationId="{EB60C00D-EB06-0E4D-BA17-85D411B0F748}"/>
          </ac:picMkLst>
        </pc:picChg>
      </pc:sldChg>
      <pc:sldChg chg="addSp delSp modSp mod">
        <pc:chgData name="Babbs Clements" userId="ba436fdd-87a2-4e59-a5a9-08177714dc37" providerId="ADAL" clId="{5BF05ED5-2E2A-2949-AF1D-76DC3E6ADAB2}" dt="2022-02-09T22:57:44.896" v="12"/>
        <pc:sldMkLst>
          <pc:docMk/>
          <pc:sldMk cId="2867366789" sldId="265"/>
        </pc:sldMkLst>
        <pc:picChg chg="del">
          <ac:chgData name="Babbs Clements" userId="ba436fdd-87a2-4e59-a5a9-08177714dc37" providerId="ADAL" clId="{5BF05ED5-2E2A-2949-AF1D-76DC3E6ADAB2}" dt="2022-02-09T22:57:40.966" v="11" actId="478"/>
          <ac:picMkLst>
            <pc:docMk/>
            <pc:sldMk cId="2867366789" sldId="265"/>
            <ac:picMk id="3" creationId="{1C27B123-01EE-A240-B671-F97F7CDC9497}"/>
          </ac:picMkLst>
        </pc:picChg>
        <pc:picChg chg="add mod">
          <ac:chgData name="Babbs Clements" userId="ba436fdd-87a2-4e59-a5a9-08177714dc37" providerId="ADAL" clId="{5BF05ED5-2E2A-2949-AF1D-76DC3E6ADAB2}" dt="2022-02-09T22:57:44.896" v="12"/>
          <ac:picMkLst>
            <pc:docMk/>
            <pc:sldMk cId="2867366789" sldId="265"/>
            <ac:picMk id="4" creationId="{5EFC2340-6074-2A47-841F-2F99C1FE73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BEBD-67CD-4645-A2D3-CA89D13AC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A0B0C-7928-1744-9B28-97E5C8B90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B514A-0A83-7648-B496-027CD67D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8A5A-61B6-6E40-9C92-52C680BA9522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1DD2C-0873-8341-AC0B-CEC9F827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EB14A-70A9-A642-923C-1C048ED5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E91D-50DB-3F4C-9AEB-5891A8AC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1585-B0E5-614F-9D17-0B9775C05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28407-ECF6-B840-8F9D-2BDC2C8A2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B5593-7998-5141-B456-C8B0804C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8A5A-61B6-6E40-9C92-52C680BA9522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7AD1-B50C-F246-B7D1-D1546DD4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6C472-027C-E844-B86F-8C3CA7A4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E91D-50DB-3F4C-9AEB-5891A8AC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3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55842B-A959-7B48-9530-188A7BD1E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A726F-13A6-C944-B45B-E9A67D96E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C549A-7237-7C42-B41C-07584E70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8A5A-61B6-6E40-9C92-52C680BA9522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88E99-0AD4-EA45-9087-717D84AE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9267A-1BF3-674F-9A51-122D02C9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E91D-50DB-3F4C-9AEB-5891A8AC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1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E6823-05A3-6A46-956D-53057F8B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626F-37F1-D748-AFEB-27A9A0C78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50627-35CC-B344-A980-B7CD55AB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8A5A-61B6-6E40-9C92-52C680BA9522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443B4-F6CE-E34B-A2CE-03895914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3AB21-25DE-1F41-AC73-348D6E7A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E91D-50DB-3F4C-9AEB-5891A8AC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6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98DF-A7A0-6A4F-9C01-0AA70916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6184F-0E82-FF43-9C6F-5C16E699C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7C0AA-C4B9-8944-8714-F154AA61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8A5A-61B6-6E40-9C92-52C680BA9522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839C6-0153-924E-9B8D-239F8D1A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803FF-8CA6-084B-B304-2E4D8FBC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E91D-50DB-3F4C-9AEB-5891A8AC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1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7F1A-4A3B-0F41-804B-CA025327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6CF05-36D5-5B48-BF24-EF5AC5D62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71C1D-77E8-1A49-BDD8-6B26E37B5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635E1-E395-F640-82FA-FE4EA7FE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8A5A-61B6-6E40-9C92-52C680BA9522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F956D-7309-D342-B26B-2E7B88C8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713F2-95E4-BB4D-8499-19BDCB77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E91D-50DB-3F4C-9AEB-5891A8AC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2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DC95-FA85-F24E-807C-8E7C1D3A8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13A32-16C6-3F46-B277-95092F51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1E7BB-9859-104E-9D2D-1D3272145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5F719A-1F19-0847-A703-031AC15E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BC3F8-1C25-FF47-9FF0-BBD082727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F20991-4B12-7545-BE6A-507396ECD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8A5A-61B6-6E40-9C92-52C680BA9522}" type="datetimeFigureOut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A6EB6-2DC5-154E-823A-405BAF96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8C37A-554C-CE4D-96E7-4F581786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E91D-50DB-3F4C-9AEB-5891A8AC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5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932B5-8C1B-4A44-B3C6-75B5EF75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F40B8-1172-9F49-AA1A-F52F0987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8A5A-61B6-6E40-9C92-52C680BA9522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B7D89-2B6E-B049-8ED1-043050040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2D145-8590-0346-9DE4-7ABC47BC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E91D-50DB-3F4C-9AEB-5891A8AC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6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73954-861D-A947-9FFB-AE74B5D5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8A5A-61B6-6E40-9C92-52C680BA9522}" type="datetimeFigureOut">
              <a:rPr lang="en-US" smtClean="0"/>
              <a:t>4/21/22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B864B-4092-244C-B066-25CB729B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39258-7515-E046-90A3-AB418E44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E91D-50DB-3F4C-9AEB-5891A8AC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7823-DB19-C749-8AC1-4D0FCE47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0EA24-A6B1-BB4F-9AE2-3C01E067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937CB-6E8B-4D44-8F09-97CA65E5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CC4C9-1B13-9A4A-A50E-AB8B7765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8A5A-61B6-6E40-9C92-52C680BA9522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E1A69-2676-1246-95CB-52376356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4B529-46EF-E14B-8497-105CD8D7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E91D-50DB-3F4C-9AEB-5891A8AC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8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F14A-839F-7D48-9A7E-8CB82EC0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26A5F-0FA3-0045-9EDA-C3BD04436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D523F-BAC1-7D4B-816B-96579D9D0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5F44-FEF6-8F46-B335-0636CEE7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8A5A-61B6-6E40-9C92-52C680BA9522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00CAC-3FCC-1645-8DDE-9D2001D2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C65A5-26E4-B648-8C23-9E54F7D6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E91D-50DB-3F4C-9AEB-5891A8AC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E5EE0-2CF5-EC40-B5FE-B594A326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1D7A8-01A6-2344-9511-7C73D50CF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DFE97-129C-A04F-8FF3-3959B94A3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18A5A-61B6-6E40-9C92-52C680BA9522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BB624-721B-C24C-85AF-69EAE9D07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AB79A-A397-5A46-AA75-398F24BA9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E91D-50DB-3F4C-9AEB-5891A8AC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5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563FF-722D-D64A-B3FE-0DF2282B8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5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FC2340-6074-2A47-841F-2F99C1FE7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6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986A67-1C90-B445-85E5-B3B688474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1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C81EDF-8A67-404F-8826-B24B831B3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5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FE3E6-3DF9-0349-9A20-D828C48A7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3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A2E740-5041-654A-8979-E1ECDF242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6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F33F88-E9FF-1743-B6DF-2105CF283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0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D7FD9C-6110-E44B-833F-B8CB390D4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A39A58-5041-5145-8D0C-675D9898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1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30566-607C-A841-A8FA-D83F9F449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6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8360C-5F2F-3541-8AB9-1EEC429FC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0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B66BB0-6464-8D45-9B98-DB7660BE6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67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Babbs Clements</dc:creator>
  <cp:lastModifiedBy>Babbs Clements</cp:lastModifiedBy>
  <cp:revision>1</cp:revision>
  <dcterms:created xsi:type="dcterms:W3CDTF">2022-01-27T21:08:00Z</dcterms:created>
  <dcterms:modified xsi:type="dcterms:W3CDTF">2022-04-21T19:12:29Z</dcterms:modified>
</cp:coreProperties>
</file>